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</p:sldIdLst>
  <p:sldSz cx="109728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43"/>
    <p:restoredTop sz="94697"/>
  </p:normalViewPr>
  <p:slideViewPr>
    <p:cSldViewPr snapToGrid="0" snapToObjects="1">
      <p:cViewPr varScale="1">
        <p:scale>
          <a:sx n="138" d="100"/>
          <a:sy n="138" d="100"/>
        </p:scale>
        <p:origin x="1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346836"/>
            <a:ext cx="932688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22446"/>
            <a:ext cx="82296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349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961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438150"/>
            <a:ext cx="236601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438150"/>
            <a:ext cx="696087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408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60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2051688"/>
            <a:ext cx="946404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5507358"/>
            <a:ext cx="946404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67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2190750"/>
            <a:ext cx="466344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2190750"/>
            <a:ext cx="466344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22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38152"/>
            <a:ext cx="946404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2017396"/>
            <a:ext cx="4642008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3006090"/>
            <a:ext cx="4642008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2017396"/>
            <a:ext cx="4664869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3006090"/>
            <a:ext cx="4664869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88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46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865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548640"/>
            <a:ext cx="353901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184912"/>
            <a:ext cx="555498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468880"/>
            <a:ext cx="353901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043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548640"/>
            <a:ext cx="353901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184912"/>
            <a:ext cx="555498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468880"/>
            <a:ext cx="353901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519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438152"/>
            <a:ext cx="946404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2190750"/>
            <a:ext cx="946404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7627622"/>
            <a:ext cx="246888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030C1-E5EC-884F-961B-C9D77C5855C0}" type="datetimeFigureOut">
              <a:rPr lang="en-US" smtClean="0"/>
              <a:t>2/20/21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7627622"/>
            <a:ext cx="37033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7627622"/>
            <a:ext cx="246888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24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F7F7D7F5-9625-5E40-B092-56452D6893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49" t="3332" r="9849" b="4138"/>
          <a:stretch/>
        </p:blipFill>
        <p:spPr>
          <a:xfrm>
            <a:off x="8285106" y="5595692"/>
            <a:ext cx="2623039" cy="2514789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C1571496-C55E-9143-9B6F-4A030A0EDA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7756" b="1751"/>
          <a:stretch/>
        </p:blipFill>
        <p:spPr>
          <a:xfrm>
            <a:off x="5460170" y="5580033"/>
            <a:ext cx="2769430" cy="253044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1FCC132-B7AA-BB40-A16A-FB47627D63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643" t="3682" r="17309" b="21031"/>
          <a:stretch/>
        </p:blipFill>
        <p:spPr>
          <a:xfrm>
            <a:off x="2743199" y="5505941"/>
            <a:ext cx="2687694" cy="263421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AAA231E-2F17-524F-9358-08ABEA7F18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72" t="3239" r="19970" b="10797"/>
          <a:stretch/>
        </p:blipFill>
        <p:spPr>
          <a:xfrm>
            <a:off x="45970" y="5486400"/>
            <a:ext cx="2641724" cy="269661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3E31AD0-F2F1-A943-AC34-6C56DC3FE1B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706" t="5131" r="20548" b="19549"/>
          <a:stretch/>
        </p:blipFill>
        <p:spPr>
          <a:xfrm>
            <a:off x="8285106" y="2832649"/>
            <a:ext cx="2623039" cy="254446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9A23DB4-3573-D147-9D35-10373310CD4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478" t="7204" r="17066" b="12621"/>
          <a:stretch/>
        </p:blipFill>
        <p:spPr>
          <a:xfrm>
            <a:off x="5505084" y="2772871"/>
            <a:ext cx="2780023" cy="271353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CFA8165-33D0-934D-B693-CA114A43DFE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405" t="2345" r="20456" b="17104"/>
          <a:stretch/>
        </p:blipFill>
        <p:spPr>
          <a:xfrm>
            <a:off x="2743199" y="2762741"/>
            <a:ext cx="2743200" cy="263421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4154DB7-7C52-2141-BA17-A35C65F147D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0706" t="9058" r="12038" b="10817"/>
          <a:stretch/>
        </p:blipFill>
        <p:spPr>
          <a:xfrm>
            <a:off x="64654" y="2789788"/>
            <a:ext cx="2678545" cy="269661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548A842-819C-8642-9C0E-51301A9EDAFC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4025" t="6789" r="26454" b="10550"/>
          <a:stretch/>
        </p:blipFill>
        <p:spPr>
          <a:xfrm>
            <a:off x="8285107" y="113566"/>
            <a:ext cx="2623038" cy="25457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61B32BF-F63B-E647-AE06-EA9F0408D9B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775" t="10888" r="17661" b="15397"/>
          <a:stretch/>
        </p:blipFill>
        <p:spPr>
          <a:xfrm>
            <a:off x="5526454" y="113567"/>
            <a:ext cx="2718600" cy="26025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11F829-8A4C-9F43-8E75-3E35C01E359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4733" t="9347" r="22308" b="13249"/>
          <a:stretch/>
        </p:blipFill>
        <p:spPr>
          <a:xfrm>
            <a:off x="2767801" y="113567"/>
            <a:ext cx="2718600" cy="26296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CC3C62-721A-7D46-BBB9-029BC34ADD3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8981" t="8271" r="10649" b="9010"/>
          <a:stretch/>
        </p:blipFill>
        <p:spPr>
          <a:xfrm>
            <a:off x="64655" y="33460"/>
            <a:ext cx="2638491" cy="2652591"/>
          </a:xfrm>
          <a:prstGeom prst="rect">
            <a:avLst/>
          </a:prstGeom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54CAB251-D786-B647-8AF6-B305B8709558}"/>
              </a:ext>
            </a:extLst>
          </p:cNvPr>
          <p:cNvSpPr/>
          <p:nvPr/>
        </p:nvSpPr>
        <p:spPr>
          <a:xfrm>
            <a:off x="0" y="0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42814860-E4F6-C34B-9C77-089A006949E5}"/>
              </a:ext>
            </a:extLst>
          </p:cNvPr>
          <p:cNvSpPr/>
          <p:nvPr/>
        </p:nvSpPr>
        <p:spPr>
          <a:xfrm>
            <a:off x="2743200" y="0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A33694AD-0C8E-4249-860C-3A519B78A22C}"/>
              </a:ext>
            </a:extLst>
          </p:cNvPr>
          <p:cNvSpPr/>
          <p:nvPr/>
        </p:nvSpPr>
        <p:spPr>
          <a:xfrm>
            <a:off x="5486400" y="0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ame 19">
            <a:extLst>
              <a:ext uri="{FF2B5EF4-FFF2-40B4-BE49-F238E27FC236}">
                <a16:creationId xmlns:a16="http://schemas.microsoft.com/office/drawing/2014/main" id="{3DC9024F-F402-9A43-88BD-2E7CC4D145EA}"/>
              </a:ext>
            </a:extLst>
          </p:cNvPr>
          <p:cNvSpPr/>
          <p:nvPr/>
        </p:nvSpPr>
        <p:spPr>
          <a:xfrm>
            <a:off x="8229600" y="0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ame 21">
            <a:extLst>
              <a:ext uri="{FF2B5EF4-FFF2-40B4-BE49-F238E27FC236}">
                <a16:creationId xmlns:a16="http://schemas.microsoft.com/office/drawing/2014/main" id="{B04173E0-54AF-7041-8D04-85DD48268A35}"/>
              </a:ext>
            </a:extLst>
          </p:cNvPr>
          <p:cNvSpPr/>
          <p:nvPr/>
        </p:nvSpPr>
        <p:spPr>
          <a:xfrm>
            <a:off x="0" y="2743201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Frame 23">
            <a:extLst>
              <a:ext uri="{FF2B5EF4-FFF2-40B4-BE49-F238E27FC236}">
                <a16:creationId xmlns:a16="http://schemas.microsoft.com/office/drawing/2014/main" id="{CC5F997E-F0EE-864A-BDDB-CE12040CF23A}"/>
              </a:ext>
            </a:extLst>
          </p:cNvPr>
          <p:cNvSpPr/>
          <p:nvPr/>
        </p:nvSpPr>
        <p:spPr>
          <a:xfrm>
            <a:off x="2743200" y="2743201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F3AB98ED-1A3C-EA47-B237-40DEE49F4D80}"/>
              </a:ext>
            </a:extLst>
          </p:cNvPr>
          <p:cNvSpPr/>
          <p:nvPr/>
        </p:nvSpPr>
        <p:spPr>
          <a:xfrm>
            <a:off x="5486400" y="2743201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Frame 26">
            <a:extLst>
              <a:ext uri="{FF2B5EF4-FFF2-40B4-BE49-F238E27FC236}">
                <a16:creationId xmlns:a16="http://schemas.microsoft.com/office/drawing/2014/main" id="{B09A094B-800E-AA44-9042-87552DD06A9B}"/>
              </a:ext>
            </a:extLst>
          </p:cNvPr>
          <p:cNvSpPr/>
          <p:nvPr/>
        </p:nvSpPr>
        <p:spPr>
          <a:xfrm>
            <a:off x="8229600" y="2743201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87572F19-A0BA-334C-914A-9E5BEBB8FB60}"/>
              </a:ext>
            </a:extLst>
          </p:cNvPr>
          <p:cNvSpPr/>
          <p:nvPr/>
        </p:nvSpPr>
        <p:spPr>
          <a:xfrm>
            <a:off x="0" y="5486401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0A55A66F-D0EE-6E4B-AEA9-9C51E260B316}"/>
              </a:ext>
            </a:extLst>
          </p:cNvPr>
          <p:cNvSpPr/>
          <p:nvPr/>
        </p:nvSpPr>
        <p:spPr>
          <a:xfrm>
            <a:off x="2743200" y="5486401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1B162E49-A5BE-FF4D-A77C-BFAA713F772F}"/>
              </a:ext>
            </a:extLst>
          </p:cNvPr>
          <p:cNvSpPr/>
          <p:nvPr/>
        </p:nvSpPr>
        <p:spPr>
          <a:xfrm>
            <a:off x="5486400" y="5486401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FAECD88D-E594-E94F-8475-27F6D2BF6721}"/>
              </a:ext>
            </a:extLst>
          </p:cNvPr>
          <p:cNvSpPr/>
          <p:nvPr/>
        </p:nvSpPr>
        <p:spPr>
          <a:xfrm>
            <a:off x="8229600" y="5486401"/>
            <a:ext cx="2743200" cy="27432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649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Renzo Caballero</dc:creator>
  <cp:lastModifiedBy>Renzo Caballero</cp:lastModifiedBy>
  <cp:revision>11</cp:revision>
  <dcterms:created xsi:type="dcterms:W3CDTF">2021-02-20T07:04:52Z</dcterms:created>
  <dcterms:modified xsi:type="dcterms:W3CDTF">2021-02-20T16:56:40Z</dcterms:modified>
</cp:coreProperties>
</file>

<file path=docProps/thumbnail.jpeg>
</file>